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mcvariety.files.wordpress.com/2019/01/loot-boxes.jpg?w=1000&amp;h=563&amp;crop=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1z1euk35x7oy36s8we4dr6lo-wpengine.netdna-ssl.com/wp-content/uploads/2018/11/fornite-spending-increase-and-decrease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6555346"/>
          </a:xfrm>
        </p:spPr>
        <p:txBody>
          <a:bodyPr/>
          <a:lstStyle/>
          <a:p>
            <a:pPr algn="ctr"/>
            <a:r>
              <a:rPr lang="en-US" sz="4400" dirty="0"/>
              <a:t>Epic Games and its Impact with </a:t>
            </a:r>
            <a:r>
              <a:rPr lang="en-US" sz="4400" dirty="0" smtClean="0"/>
              <a:t>Fortnite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Institution Affiliation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Students’ Name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Date of Presentation</a:t>
            </a:r>
            <a:br>
              <a:rPr lang="en-US" sz="4400" dirty="0" smtClean="0"/>
            </a:br>
            <a:r>
              <a:rPr lang="en-US" sz="4400" dirty="0" smtClean="0"/>
              <a:t> 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507067" y="6858000"/>
            <a:ext cx="7766936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41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8439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Epic Games and its Impact with Fortnite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759" y="2297708"/>
            <a:ext cx="8596668" cy="4560292"/>
          </a:xfrm>
        </p:spPr>
        <p:txBody>
          <a:bodyPr>
            <a:normAutofit/>
          </a:bodyPr>
          <a:lstStyle/>
          <a:p>
            <a:r>
              <a:rPr lang="en-US" sz="1600" dirty="0"/>
              <a:t>It is a video game and software development company located in America, North Carolina, in Carry (Wu &amp; Zhang 2019). </a:t>
            </a:r>
            <a:endParaRPr lang="en-US" sz="1600" dirty="0" smtClean="0"/>
          </a:p>
          <a:p>
            <a:r>
              <a:rPr lang="en-US" sz="1600" dirty="0" smtClean="0"/>
              <a:t>This </a:t>
            </a:r>
            <a:r>
              <a:rPr lang="en-US" sz="1600" dirty="0"/>
              <a:t>company develops the Unreal Engine, which is a game engine used to develop video games like the Fortnite, Gears of War, Infinite Blade, and the Unreal.</a:t>
            </a:r>
          </a:p>
          <a:p>
            <a:r>
              <a:rPr lang="en-US" sz="1600" dirty="0"/>
              <a:t>Fortnite is an online video game that was developed by Epic Games Company. It has three different modes of games that share the same game engine. </a:t>
            </a:r>
            <a:endParaRPr lang="en-US" sz="1600" dirty="0" smtClean="0"/>
          </a:p>
          <a:p>
            <a:r>
              <a:rPr lang="en-US" sz="1600" dirty="0" smtClean="0"/>
              <a:t>They </a:t>
            </a:r>
            <a:r>
              <a:rPr lang="en-US" sz="1600" dirty="0"/>
              <a:t>are; Fortnite Save the World, Fortnite Battle Royale, and Fortnite Creative. </a:t>
            </a:r>
          </a:p>
        </p:txBody>
      </p:sp>
    </p:spTree>
    <p:extLst>
      <p:ext uri="{BB962C8B-B14F-4D97-AF65-F5344CB8AC3E}">
        <p14:creationId xmlns:p14="http://schemas.microsoft.com/office/powerpoint/2010/main" val="2030840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092" y="206061"/>
            <a:ext cx="8596668" cy="463639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Conti..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862" y="1455312"/>
            <a:ext cx="5254580" cy="40053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97994" y="555844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pmcvariety.files.wordpress.com/2019/01/loot-boxes.jpg?w=1000&amp;h=563&amp;crop=1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9340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4597"/>
            <a:ext cx="8596668" cy="420709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Cont..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01494"/>
            <a:ext cx="8596668" cy="4856506"/>
          </a:xfrm>
        </p:spPr>
        <p:txBody>
          <a:bodyPr>
            <a:normAutofit/>
          </a:bodyPr>
          <a:lstStyle/>
          <a:p>
            <a:r>
              <a:rPr lang="en-US" sz="1600" dirty="0"/>
              <a:t>For </a:t>
            </a:r>
            <a:r>
              <a:rPr lang="en-US" sz="1600" dirty="0" smtClean="0"/>
              <a:t>the recent </a:t>
            </a:r>
            <a:r>
              <a:rPr lang="en-US" sz="1600" dirty="0"/>
              <a:t>years, Fortnite has traumatized the gaming industry by projecting itself into a tremendous socio-cultural setting. </a:t>
            </a:r>
          </a:p>
          <a:p>
            <a:r>
              <a:rPr lang="en-US" sz="1600" dirty="0"/>
              <a:t>Its popularity has created questions about the future of other top video game companies like Take-Two Interactive and Electronic Arts (EA) because of the stiff completion.</a:t>
            </a:r>
          </a:p>
          <a:p>
            <a:r>
              <a:rPr lang="en-US" sz="1600" dirty="0"/>
              <a:t>Epic Games is a monopolistic competition market (Joseph 2018). Firms are free to get into the market, and there are many consumers and firms in the market.</a:t>
            </a:r>
          </a:p>
          <a:p>
            <a:r>
              <a:rPr lang="en-US" sz="1600" dirty="0"/>
              <a:t>It is a privately owned enterprise that was founded by an American Tim Sweeney. They provide gaming services to their clients.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8841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97476"/>
            <a:ext cx="8596668" cy="56237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Cont..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65889"/>
            <a:ext cx="8596668" cy="4792111"/>
          </a:xfrm>
        </p:spPr>
        <p:txBody>
          <a:bodyPr>
            <a:normAutofit/>
          </a:bodyPr>
          <a:lstStyle/>
          <a:p>
            <a:r>
              <a:rPr lang="en-US" sz="1600" dirty="0"/>
              <a:t>They own video game developers such as Chair Entertainment and Psyonix.  They also have Cloudgine, a cloud-based software developer. </a:t>
            </a:r>
          </a:p>
          <a:p>
            <a:r>
              <a:rPr lang="en-US" sz="1600" dirty="0"/>
              <a:t>Their gaming services are available publicly, and anyone in the World is free to access.</a:t>
            </a:r>
          </a:p>
          <a:p>
            <a:r>
              <a:rPr lang="en-US" sz="1600" dirty="0"/>
              <a:t>Epic Games is a video game industry that operates other eponymous sub-studios located in England, Seattle, Berlin, Seoul, and Yokohama. </a:t>
            </a:r>
          </a:p>
          <a:p>
            <a:r>
              <a:rPr lang="en-US" sz="1600" dirty="0"/>
              <a:t>According to Iqbal (2019), Epic Games was valued at $15 billion in October 2018, up from $8 billion in July the same year. This was a 47 % increase in six months.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95679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360607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Cont..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63639"/>
            <a:ext cx="8596668" cy="6314022"/>
          </a:xfrm>
        </p:spPr>
        <p:txBody>
          <a:bodyPr/>
          <a:lstStyle/>
          <a:p>
            <a:r>
              <a:rPr lang="en-US" sz="1600" dirty="0"/>
              <a:t>According to analytics firm SuperData, Fortnite 2018 revenue amounted to $2.4 billion, which was the highest yearly revenue figure in gaming history by its reckoning. This was an increase of 11% in total gaming revenue over 2017, which was a total of $109.8 billion (Iqbal 2019). </a:t>
            </a:r>
          </a:p>
          <a:p>
            <a:pPr marL="0" indent="0">
              <a:buNone/>
            </a:pPr>
            <a:r>
              <a:rPr lang="en-US" sz="1600" dirty="0"/>
              <a:t> The graph below shows Fornite revenue vs. other online games from Aug 2017 to July 2019</a:t>
            </a:r>
            <a:r>
              <a:rPr lang="en-US" sz="1600" dirty="0" smtClean="0"/>
              <a:t>.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610" y="1979015"/>
            <a:ext cx="5944115" cy="38530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52541" y="594666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1z1euk35x7oy36s8we4dr6lo-wpengine.netdna-ssl.com/wp-content/uploads/2018/11/fornite-spending-increase-and-decrease.png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671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Cont..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Wu &amp; Zhang (2019) said that Epic Games was founded by an American Tim Sweeney, who is the owner with the most significant shares. </a:t>
            </a:r>
            <a:endParaRPr lang="en-US" sz="1600" dirty="0" smtClean="0"/>
          </a:p>
          <a:p>
            <a:r>
              <a:rPr lang="en-US" sz="1600" dirty="0" smtClean="0"/>
              <a:t>Other </a:t>
            </a:r>
            <a:r>
              <a:rPr lang="en-US" sz="1600" dirty="0"/>
              <a:t>shareholders that support the company include; Tencent, with almost 40 % of the company's value and Mark Rein, who is the company's president.</a:t>
            </a:r>
          </a:p>
          <a:p>
            <a:r>
              <a:rPr lang="en-US" sz="1600" dirty="0"/>
              <a:t>Their platform containing their games are open and open to access worldwide. </a:t>
            </a:r>
            <a:endParaRPr lang="en-US" sz="1600" dirty="0" smtClean="0"/>
          </a:p>
          <a:p>
            <a:r>
              <a:rPr lang="en-US" sz="1600" dirty="0" smtClean="0"/>
              <a:t>They </a:t>
            </a:r>
            <a:r>
              <a:rPr lang="en-US" sz="1600" dirty="0"/>
              <a:t>develop video games and other services such as software development using Cloudgine.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469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10355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Cont..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This company uses social media platforms such as Twitter, Facebook, YouTube, and other websites to advertise their games. </a:t>
            </a:r>
            <a:endParaRPr lang="en-US" sz="1600" dirty="0" smtClean="0"/>
          </a:p>
          <a:p>
            <a:r>
              <a:rPr lang="en-US" sz="1600" dirty="0" smtClean="0"/>
              <a:t>They </a:t>
            </a:r>
            <a:r>
              <a:rPr lang="en-US" sz="1600" dirty="0"/>
              <a:t>use the most influential game like Fortnite, to attract the attention of their players. </a:t>
            </a:r>
            <a:endParaRPr lang="en-US" sz="1600" dirty="0" smtClean="0"/>
          </a:p>
          <a:p>
            <a:r>
              <a:rPr lang="en-US" sz="1600" dirty="0" smtClean="0"/>
              <a:t>This </a:t>
            </a:r>
            <a:r>
              <a:rPr lang="en-US" sz="1600" dirty="0"/>
              <a:t>is a sales technique as most of the people will be attracted and subscribe to their games (Wu &amp; Zhang 2019). </a:t>
            </a:r>
          </a:p>
        </p:txBody>
      </p:sp>
    </p:spTree>
    <p:extLst>
      <p:ext uri="{BB962C8B-B14F-4D97-AF65-F5344CB8AC3E}">
        <p14:creationId xmlns:p14="http://schemas.microsoft.com/office/powerpoint/2010/main" val="197142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Cont..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They respond effectively to the complaints of their customers through their website as well as developing games needed by their customers. </a:t>
            </a:r>
          </a:p>
          <a:p>
            <a:r>
              <a:rPr lang="en-US" sz="1600" dirty="0"/>
              <a:t>The company's strategy is useful as it is a monopolistic market structure. There are many firms, as well as customers. </a:t>
            </a:r>
          </a:p>
          <a:p>
            <a:r>
              <a:rPr lang="en-US" sz="1600" dirty="0"/>
              <a:t>A good sales and marketing strategy used by the Epic Games has made it emerge as the best platform that develops video games.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36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Iqbal. M. (2019). Article about "Fortnite Usage and Revenue Statistics (2019)”. Updated 2019. https://www.businessofapps.com/data/fortnite-statistics/. Retrieved. 2019.  </a:t>
            </a:r>
          </a:p>
          <a:p>
            <a:pPr marL="0" indent="0">
              <a:buNone/>
            </a:pPr>
            <a:r>
              <a:rPr lang="en-US" sz="1600" dirty="0"/>
              <a:t>Joseph C. T. (2018). Article about "Market Structure and Trend Chasing in the Video Games Industry." Updated 2018. https://medium.com/@jclement2009/market-structure-and-trend-chasing-in-the-video-games-industry-ef62dde3d541. Retrieved 2019.</a:t>
            </a:r>
          </a:p>
          <a:p>
            <a:pPr marL="0" indent="0">
              <a:buNone/>
            </a:pPr>
            <a:r>
              <a:rPr lang="en-US" sz="1600" dirty="0"/>
              <a:t>Todd, S. (2019). Article about “Fortnite Goes Dark: A Masterful Marketing Stroke by Epic Games." Updated: 2019. https://variety.com/2019/digital/news/fortnite-dark-epic-games-marketing-stroke-1203369504/. Retrieved. 2019.</a:t>
            </a:r>
          </a:p>
          <a:p>
            <a:pPr marL="0" indent="0">
              <a:buNone/>
            </a:pPr>
            <a:r>
              <a:rPr lang="en-US" sz="1600" dirty="0"/>
              <a:t>Wu, A., &amp; Zhang, C. (2019). Epic Games. Revised in 2019.  https://www.hbs.edu/faculty/Pages/item.aspx?num=55889. Retrieved. 2019.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602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</TotalTime>
  <Words>758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Epic Games and its Impact with Fortnite  Institution Affiliation  Students’ Name  Date of Presentation   </vt:lpstr>
      <vt:lpstr>Epic Games and its Impact with Fortnite</vt:lpstr>
      <vt:lpstr>Conti..</vt:lpstr>
      <vt:lpstr>Cont..</vt:lpstr>
      <vt:lpstr>Cont..</vt:lpstr>
      <vt:lpstr>Cont..</vt:lpstr>
      <vt:lpstr>Cont.. </vt:lpstr>
      <vt:lpstr>Cont..</vt:lpstr>
      <vt:lpstr>Cont..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Epic Games and its Impact with Fortnite  Institution Affiliation  Students’ Name  Date of Presentation</dc:title>
  <dc:creator>m</dc:creator>
  <cp:lastModifiedBy>m</cp:lastModifiedBy>
  <cp:revision>4</cp:revision>
  <dcterms:created xsi:type="dcterms:W3CDTF">2019-11-21T06:25:24Z</dcterms:created>
  <dcterms:modified xsi:type="dcterms:W3CDTF">2019-11-21T07:00:28Z</dcterms:modified>
</cp:coreProperties>
</file>